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48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  <p:sldId id="431" r:id="rId86"/>
    <p:sldId id="432" r:id="rId87"/>
    <p:sldId id="433" r:id="rId88"/>
    <p:sldId id="435" r:id="rId89"/>
    <p:sldId id="436" r:id="rId90"/>
    <p:sldId id="437" r:id="rId91"/>
    <p:sldId id="608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73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47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75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63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58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56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04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6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63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7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6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874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81268-9560-B7F3-C627-53AE4A5E4931}"/>
              </a:ext>
            </a:extLst>
          </p:cNvPr>
          <p:cNvSpPr/>
          <p:nvPr/>
        </p:nvSpPr>
        <p:spPr>
          <a:xfrm>
            <a:off x="2832788" y="2806349"/>
            <a:ext cx="68355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of Cyber Security</a:t>
            </a:r>
            <a:endParaRPr lang="en-US" sz="5400" b="0" cap="none" spc="0" dirty="0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951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6C188-8589-C38A-FEE8-5029554C9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5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A3F71-CA35-263B-FE7D-9EE87222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3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43219-CE8D-B116-B9B0-CDD9736EA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17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F8D00-AD1F-94DA-45EB-3B96AFF5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E77A27-C007-4444-478E-B62E4939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0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04D87-46E1-09B6-1E07-2FE361F78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2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6E74F-788B-1FF5-2B94-FB0A6C0E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B73FF-CFEC-3CC5-708E-A32674EFA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3D6A1-C57B-672A-D9DD-7971EB8BE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28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36651-1088-064F-59E2-997507F9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58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77827-ADC8-6EBB-8D8A-7FE67B521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6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CBF4D-AF81-9C7E-EAE0-06FED823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89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5A579-6CD1-1F5A-B79C-E0999418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7C660-C614-A90A-088D-5B48186C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7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7C5BF-1129-37AB-B96A-097A976A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5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7E585-5F85-C946-1725-77B13ECC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2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AB2B9-00D2-0440-ED24-BC66A8F5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25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E6AB7-5BE4-DFEB-F5ED-0C6A2D4D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5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65147-5082-F9CF-226F-6740C45A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07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C0DCF-B21B-26D4-DF39-C9D46731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59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FFC71-E1C5-7370-15A9-70704561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118E0-2890-C83D-A9ED-78FF43C4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36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77601-6C03-46A9-D1AC-8D85D7794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7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AC0C7-C821-F420-BC6F-8130A92B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86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13F39-41E5-ECE3-2B47-D80D363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8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62B5A-F3AA-05D3-70E6-62F8E330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59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8C15E-0437-3E7F-9DE1-53588336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84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4DF8D-E8D8-C3B7-FC30-911D1450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7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36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D7539-BCB1-9CCD-C1C9-A461CF8A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1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B96F5-BD43-784D-7CD7-1BB16D2F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5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71C65-58A2-AA62-0ED0-DB7925FF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36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81C44-2ACD-C934-19F7-0D51939FD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6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5E6DB-80FA-DEA5-BBAC-09416FA2A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40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34EA6-2D8F-4CD4-ABCE-7DFE5CB3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8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AC3DA-BA49-D055-3A5C-CB1BF6AB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72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F46CB-5FC4-2793-C5AF-6BA442CD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6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7B06B-0EB4-4DBC-56F6-E1FDA653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23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19914-8545-6640-F2B4-B45DF6377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62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BC5B2-204F-189A-EB2A-2D75B829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7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1CE22-3AA5-9358-66F2-9EA3C98A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9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5D9A7-B822-2E8C-3D40-71878D17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97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6C168-0B24-0214-109C-12B69652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1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351AE-A52E-7C93-C33E-707CB532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6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047CA-1EEE-7136-CE29-5A092623F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2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65E9C-C4BF-A8EB-7C82-C7A37BEB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14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A38D4-3F4C-5B5A-932A-88D4797D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63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16B83-5310-663D-B288-D21BB018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01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BFFF9-7AA5-0620-BA93-3B56B47A4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95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6B1FC-E4DD-3D5E-6D1E-5907104A6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51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E5DF4-ED5A-AAAC-6439-2D6292A1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20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C1CDD-6471-DE12-0B7E-9123361F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21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E54B1-F213-6F34-0712-256760926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74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026F0-F4C8-25A8-DEEE-062BD9D8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78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171CD-2495-A2EC-20F3-165F3D54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5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D63D0-B04C-52B7-7ABE-717F4A179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5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7E82B-62AE-63E5-A485-50B5A691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44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D6BB9-C340-1F67-3550-495E139B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18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6A260-9875-F843-9D66-ECB2EF94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30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9C272-0BE2-6A94-E815-E1B216A2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0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40BAD-3035-784B-5DD9-F76A6311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93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6ABC6-BB16-1A28-9B7F-B5D8BBC2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275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79DB3-F21E-B0DB-1E33-59CCBC91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14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4C9EB-CEDC-83C3-7B6C-C87ACFFE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44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5D590-1350-DD37-32C2-338AED27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93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324C0-A816-BBDC-87DC-6A020ED5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5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19A2A-3235-9ED1-1B71-E8A8FC7D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7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318A0-121B-0B43-D17A-57E8FBB3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30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D6A75-FA26-D5D8-9294-6D3AAD9E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06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284D3-DA74-2454-6C4C-82535993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58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D2F64-E1D8-F47D-82E2-E51A3276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49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AF87B-CBFF-4F5A-02CC-02F81EE6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59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C31AA-D645-0B75-4F68-F1A5393CC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7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04116-0B9B-160E-F503-EF238271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0AB25-73A3-B233-C52B-ECD1C084F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55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3347D-C2A8-03A4-79B5-D84F8D683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730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58FAB-17BF-5112-71C7-7270FA34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4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2E8CE-1143-30D6-3C67-F2250D21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94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B3E88-B8E3-146A-B547-A29B35090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56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0B5CE-C658-BE53-4C89-DAE85086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67977-7214-26E9-B89E-8B33B78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818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397CC-CB85-DA41-7CB9-5C3C6B04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256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3C37F-B043-ECF9-4B8C-569D2C14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066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1C565-A049-B409-4E72-2C959A21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815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CE7E-80AF-6F49-32C9-A9EE3B21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458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709F6-47C1-5476-6F2B-2EADC5D7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803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6FF00-597C-28EB-5305-C47E6E51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115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934FB-22A2-D221-8C48-5C381F29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19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F888C-116B-0199-A41A-C67202C0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346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5D196-BFE1-4170-9B56-E1F5EB02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27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7F7664-DC6E-6BCB-571E-9ABDF562E759}"/>
              </a:ext>
            </a:extLst>
          </p:cNvPr>
          <p:cNvSpPr/>
          <p:nvPr/>
        </p:nvSpPr>
        <p:spPr>
          <a:xfrm>
            <a:off x="5015415" y="2439301"/>
            <a:ext cx="2161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84751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368</TotalTime>
  <Words>5</Words>
  <Application>Microsoft Office PowerPoint</Application>
  <PresentationFormat>Widescreen</PresentationFormat>
  <Paragraphs>2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sharma</dc:creator>
  <cp:lastModifiedBy>anurag sharma</cp:lastModifiedBy>
  <cp:revision>17</cp:revision>
  <dcterms:created xsi:type="dcterms:W3CDTF">2023-09-02T05:29:50Z</dcterms:created>
  <dcterms:modified xsi:type="dcterms:W3CDTF">2023-09-03T19:02:23Z</dcterms:modified>
</cp:coreProperties>
</file>